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7DEACDD-5A03-4F78-8D84-6B279C10CC46}" v="9" dt="2021-10-12T13:22:58.93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4.xml"/><Relationship Id="rId10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acintha Westerink" userId="8afea143-2072-4321-832c-d695a2a40b89" providerId="ADAL" clId="{37DEACDD-5A03-4F78-8D84-6B279C10CC46}"/>
    <pc:docChg chg="modSld">
      <pc:chgData name="Jacintha Westerink" userId="8afea143-2072-4321-832c-d695a2a40b89" providerId="ADAL" clId="{37DEACDD-5A03-4F78-8D84-6B279C10CC46}" dt="2021-10-12T13:22:58.938" v="8" actId="20577"/>
      <pc:docMkLst>
        <pc:docMk/>
      </pc:docMkLst>
      <pc:sldChg chg="modSp">
        <pc:chgData name="Jacintha Westerink" userId="8afea143-2072-4321-832c-d695a2a40b89" providerId="ADAL" clId="{37DEACDD-5A03-4F78-8D84-6B279C10CC46}" dt="2021-10-12T13:22:58.938" v="8" actId="20577"/>
        <pc:sldMkLst>
          <pc:docMk/>
          <pc:sldMk cId="4258486997" sldId="259"/>
        </pc:sldMkLst>
        <pc:spChg chg="mod">
          <ac:chgData name="Jacintha Westerink" userId="8afea143-2072-4321-832c-d695a2a40b89" providerId="ADAL" clId="{37DEACDD-5A03-4F78-8D84-6B279C10CC46}" dt="2021-10-12T13:22:58.938" v="8" actId="20577"/>
          <ac:spMkLst>
            <pc:docMk/>
            <pc:sldMk cId="4258486997" sldId="259"/>
            <ac:spMk id="3" creationId="{908D8318-E4D1-482F-B6B4-13BE3B106731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12799ED-54C9-4011-8A7D-66F3B71CEB7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5070FC1F-D8EB-41BF-8D6A-DC323956470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0CEA6320-9761-44BF-8E2A-357D9FA1C8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AB5C9-CBD8-4D7E-9A65-4A77A50A7783}" type="datetimeFigureOut">
              <a:rPr lang="nl-NL" smtClean="0"/>
              <a:t>12-10-2021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264D979B-BB04-4A66-83FC-24F58F5AC2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84EB1401-BFED-4347-BD41-DA23047C03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95F56-0D86-4886-9919-5B5FCA9A005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1012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4F0BC75-D0B4-49AA-994A-3EB53D6CB3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94AA2F5D-8359-4D04-A50D-57872365393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B6D2F8DB-D13A-4D5A-B7A7-25ECAE50F1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AB5C9-CBD8-4D7E-9A65-4A77A50A7783}" type="datetimeFigureOut">
              <a:rPr lang="nl-NL" smtClean="0"/>
              <a:t>12-10-2021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534800C1-07E6-4697-8ECB-0204C462BB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A79155EB-E4D4-42BD-BAF0-2EE77F4EB0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95F56-0D86-4886-9919-5B5FCA9A005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201276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>
            <a:extLst>
              <a:ext uri="{FF2B5EF4-FFF2-40B4-BE49-F238E27FC236}">
                <a16:creationId xmlns:a16="http://schemas.microsoft.com/office/drawing/2014/main" id="{6A178624-3E76-46DB-B2C9-7063B6F0BAC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5249E7A8-23AC-4B43-9D89-3377B7E7506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234DA614-E501-4948-82DF-AD9A6B4656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AB5C9-CBD8-4D7E-9A65-4A77A50A7783}" type="datetimeFigureOut">
              <a:rPr lang="nl-NL" smtClean="0"/>
              <a:t>12-10-2021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EAA96442-FE3C-4183-B6A3-EF2035DACC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42990AAD-3AF0-400B-AE26-71EB1459E1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95F56-0D86-4886-9919-5B5FCA9A005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69507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A690D86-157C-46C9-BBB5-28085E79BE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BEA1AC08-F460-406B-90C4-8F76B53897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153961E3-6B3C-4B74-B2C7-91FEF24938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AB5C9-CBD8-4D7E-9A65-4A77A50A7783}" type="datetimeFigureOut">
              <a:rPr lang="nl-NL" smtClean="0"/>
              <a:t>12-10-2021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FE2D59B6-B032-45AD-9190-EE25F50557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20E18B04-FA04-4602-918F-8BBFA2C4EA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95F56-0D86-4886-9919-5B5FCA9A005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257885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315218F-100F-4C7B-8B5F-2DA5F19D6C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F3928E53-918F-4457-BF99-D686533C991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D6700F3F-A90F-456A-8622-F31D0862C7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AB5C9-CBD8-4D7E-9A65-4A77A50A7783}" type="datetimeFigureOut">
              <a:rPr lang="nl-NL" smtClean="0"/>
              <a:t>12-10-2021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23EBC1BC-85DE-4242-8A6A-1E6EF634A3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25F3A146-ED11-4731-9046-11B9136465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95F56-0D86-4886-9919-5B5FCA9A005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96768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1BB9FD3-EE50-48CD-89E4-637DFD991F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ED2B229C-17BE-45D1-90F4-69C5AB20395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EA4AE483-65BE-42B4-A1F7-D81D74B1216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F8C0E9AC-FC64-402D-B001-5976D7F581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AB5C9-CBD8-4D7E-9A65-4A77A50A7783}" type="datetimeFigureOut">
              <a:rPr lang="nl-NL" smtClean="0"/>
              <a:t>12-10-2021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055745F3-FBCB-4350-BCF8-1A91BEC209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D2315BA3-1DB8-48D9-B3DE-936B2FB3CF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95F56-0D86-4886-9919-5B5FCA9A005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443001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4E60006-52E1-49C5-9430-3A01615669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FA2B87A8-99CF-4300-871B-DFBE02DE32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551C3F9A-3BBE-452B-B1A7-EE1B2983D3F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348847D0-006F-4552-870C-0E3389AAF0C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839D462A-C4AA-4EB7-9D85-C49AFFAF3B9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>
            <a:extLst>
              <a:ext uri="{FF2B5EF4-FFF2-40B4-BE49-F238E27FC236}">
                <a16:creationId xmlns:a16="http://schemas.microsoft.com/office/drawing/2014/main" id="{01A415A2-68C8-4B8B-9370-75BF9F2812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AB5C9-CBD8-4D7E-9A65-4A77A50A7783}" type="datetimeFigureOut">
              <a:rPr lang="nl-NL" smtClean="0"/>
              <a:t>12-10-2021</a:t>
            </a:fld>
            <a:endParaRPr lang="nl-NL"/>
          </a:p>
        </p:txBody>
      </p:sp>
      <p:sp>
        <p:nvSpPr>
          <p:cNvPr id="8" name="Tijdelijke aanduiding voor voettekst 7">
            <a:extLst>
              <a:ext uri="{FF2B5EF4-FFF2-40B4-BE49-F238E27FC236}">
                <a16:creationId xmlns:a16="http://schemas.microsoft.com/office/drawing/2014/main" id="{17A01868-0D71-4592-BB4E-7C1C2D7CCC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>
            <a:extLst>
              <a:ext uri="{FF2B5EF4-FFF2-40B4-BE49-F238E27FC236}">
                <a16:creationId xmlns:a16="http://schemas.microsoft.com/office/drawing/2014/main" id="{5235AE8E-C2FC-4BC7-B2B8-A4DBF72435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95F56-0D86-4886-9919-5B5FCA9A005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734351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1F682E0-C6F6-4319-B0F3-8236C9E6D9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DB2220BB-51D6-4A5A-B8AC-FDF30B057F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AB5C9-CBD8-4D7E-9A65-4A77A50A7783}" type="datetimeFigureOut">
              <a:rPr lang="nl-NL" smtClean="0"/>
              <a:t>12-10-2021</a:t>
            </a:fld>
            <a:endParaRPr lang="nl-NL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8520EF5F-2822-443E-89D5-AF827DFBAC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55678EFA-DBA4-4225-B7EB-54523A783B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95F56-0D86-4886-9919-5B5FCA9A005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1559574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>
            <a:extLst>
              <a:ext uri="{FF2B5EF4-FFF2-40B4-BE49-F238E27FC236}">
                <a16:creationId xmlns:a16="http://schemas.microsoft.com/office/drawing/2014/main" id="{B12D108B-B597-4C27-A25A-0AD2022F6F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AB5C9-CBD8-4D7E-9A65-4A77A50A7783}" type="datetimeFigureOut">
              <a:rPr lang="nl-NL" smtClean="0"/>
              <a:t>12-10-2021</a:t>
            </a:fld>
            <a:endParaRPr lang="nl-NL"/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B44A7787-4A6C-4001-891A-AC270A6D62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60285AA2-BA8E-4D26-9636-DEDB3DB66A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95F56-0D86-4886-9919-5B5FCA9A005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421862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01C198E-08A8-40F9-A3C6-3BB4127A7A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F785F375-F9C9-425A-8EF1-46C41AD43B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C543F2AD-7DB2-4621-9BD5-042995F7B3A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2107782A-9135-45B0-9D8A-1C67811E37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AB5C9-CBD8-4D7E-9A65-4A77A50A7783}" type="datetimeFigureOut">
              <a:rPr lang="nl-NL" smtClean="0"/>
              <a:t>12-10-2021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3960FC9E-0FB5-4D42-90F3-773D14268F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E434A364-E44F-46E7-ABC3-81B345D683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95F56-0D86-4886-9919-5B5FCA9A005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1975631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A777887-8AF2-4B54-ADD8-0C8A1E4E2B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afbeelding 2">
            <a:extLst>
              <a:ext uri="{FF2B5EF4-FFF2-40B4-BE49-F238E27FC236}">
                <a16:creationId xmlns:a16="http://schemas.microsoft.com/office/drawing/2014/main" id="{1EA3239E-508F-4912-B095-37030A47687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0B368CE1-B23E-4DDC-94D3-FB882177437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20E75958-F08D-4566-B927-B0D880F15B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AB5C9-CBD8-4D7E-9A65-4A77A50A7783}" type="datetimeFigureOut">
              <a:rPr lang="nl-NL" smtClean="0"/>
              <a:t>12-10-2021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248A98BC-59C1-4348-8720-03EFC675ED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401DF454-0C6C-4E33-A068-9AA3F55A5E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95F56-0D86-4886-9919-5B5FCA9A005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000335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B87A4FF3-D855-4A49-AE4C-B9085455A2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CC13299A-9550-4D92-93B9-BC745CBB7E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230AFEA0-B4B2-4EC4-BE8C-64535CBAC4D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DAB5C9-CBD8-4D7E-9A65-4A77A50A7783}" type="datetimeFigureOut">
              <a:rPr lang="nl-NL" smtClean="0"/>
              <a:t>12-10-2021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43BD5062-0E1B-4965-8913-AE3A4AA6353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3721CDCB-6513-4E6B-A23C-07FF9297D87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A95F56-0D86-4886-9919-5B5FCA9A005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463719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maken.wikiwijs.nl/46499#!page-672545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0ED5FA6-9670-4121-BB81-896A59CAFD1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NL" dirty="0"/>
              <a:t>LOBB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2888CC92-6A1C-4B63-9649-4CCBC850FEF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nl-NL" dirty="0"/>
              <a:t>De student heeft kennis en inzicht over de belangrijkste principes van budgettering</a:t>
            </a:r>
          </a:p>
        </p:txBody>
      </p:sp>
    </p:spTree>
    <p:extLst>
      <p:ext uri="{BB962C8B-B14F-4D97-AF65-F5344CB8AC3E}">
        <p14:creationId xmlns:p14="http://schemas.microsoft.com/office/powerpoint/2010/main" val="4116985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D8C00D6-D938-4540-9409-1FB454823D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911350"/>
          </a:xfrm>
        </p:spPr>
        <p:txBody>
          <a:bodyPr>
            <a:normAutofit fontScale="90000"/>
          </a:bodyPr>
          <a:lstStyle/>
          <a:p>
            <a:r>
              <a:rPr lang="nl-NL" dirty="0"/>
              <a:t>Economisch burgerschap</a:t>
            </a:r>
            <a:br>
              <a:rPr lang="nl-NL" dirty="0"/>
            </a:br>
            <a:br>
              <a:rPr lang="nl-NL" dirty="0"/>
            </a:br>
            <a:r>
              <a:rPr lang="nl-NL" dirty="0"/>
              <a:t> </a:t>
            </a:r>
            <a:r>
              <a:rPr lang="nl-NL" dirty="0">
                <a:hlinkClick r:id="rId2"/>
              </a:rPr>
              <a:t>https://maken.wikiwijs.nl/46499#!page-672545</a:t>
            </a:r>
            <a:r>
              <a:rPr lang="nl-NL" dirty="0"/>
              <a:t> 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9A2C9EA4-FE53-4F76-B409-E0B39FBC9F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2797175"/>
            <a:ext cx="2428875" cy="1012825"/>
          </a:xfrm>
        </p:spPr>
        <p:txBody>
          <a:bodyPr/>
          <a:lstStyle/>
          <a:p>
            <a:r>
              <a:rPr lang="nl-NL" dirty="0"/>
              <a:t>Ga naar:</a:t>
            </a:r>
          </a:p>
        </p:txBody>
      </p:sp>
      <p:pic>
        <p:nvPicPr>
          <p:cNvPr id="7" name="Afbeelding 6">
            <a:extLst>
              <a:ext uri="{FF2B5EF4-FFF2-40B4-BE49-F238E27FC236}">
                <a16:creationId xmlns:a16="http://schemas.microsoft.com/office/drawing/2014/main" id="{7C9C97DA-3A3A-49EE-A58C-455C12BE0CD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38475" y="2672080"/>
            <a:ext cx="7450279" cy="4079240"/>
          </a:xfrm>
          <a:prstGeom prst="rect">
            <a:avLst/>
          </a:prstGeom>
        </p:spPr>
      </p:pic>
      <p:cxnSp>
        <p:nvCxnSpPr>
          <p:cNvPr id="9" name="Rechte verbindingslijn met pijl 8">
            <a:extLst>
              <a:ext uri="{FF2B5EF4-FFF2-40B4-BE49-F238E27FC236}">
                <a16:creationId xmlns:a16="http://schemas.microsoft.com/office/drawing/2014/main" id="{7D99D2D7-9C63-4B2D-8712-945363F96BD8}"/>
              </a:ext>
            </a:extLst>
          </p:cNvPr>
          <p:cNvCxnSpPr>
            <a:cxnSpLocks/>
          </p:cNvCxnSpPr>
          <p:nvPr/>
        </p:nvCxnSpPr>
        <p:spPr>
          <a:xfrm>
            <a:off x="1362075" y="3303587"/>
            <a:ext cx="1676400" cy="2744788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630094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0259B5DE-EAA5-4A41-B88B-E717E0B164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557" y="1014412"/>
            <a:ext cx="4124325" cy="246014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nl-NL" u="sng" dirty="0"/>
              <a:t>Ga naar</a:t>
            </a:r>
            <a:r>
              <a:rPr lang="nl-NL" dirty="0"/>
              <a:t>:</a:t>
            </a:r>
          </a:p>
          <a:p>
            <a:r>
              <a:rPr lang="nl-NL" dirty="0"/>
              <a:t>Week 41</a:t>
            </a:r>
          </a:p>
          <a:p>
            <a:r>
              <a:rPr lang="nl-NL" dirty="0"/>
              <a:t>Week 42</a:t>
            </a:r>
          </a:p>
          <a:p>
            <a:r>
              <a:rPr lang="nl-NL" dirty="0"/>
              <a:t>Week 44 </a:t>
            </a:r>
          </a:p>
        </p:txBody>
      </p:sp>
      <p:pic>
        <p:nvPicPr>
          <p:cNvPr id="5" name="Afbeelding 4">
            <a:extLst>
              <a:ext uri="{FF2B5EF4-FFF2-40B4-BE49-F238E27FC236}">
                <a16:creationId xmlns:a16="http://schemas.microsoft.com/office/drawing/2014/main" id="{FF923DAE-B61B-410B-B1FE-09E16673102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96182" y="357743"/>
            <a:ext cx="8905875" cy="5429250"/>
          </a:xfrm>
          <a:prstGeom prst="rect">
            <a:avLst/>
          </a:prstGeom>
        </p:spPr>
      </p:pic>
      <p:cxnSp>
        <p:nvCxnSpPr>
          <p:cNvPr id="7" name="Rechte verbindingslijn met pijl 6">
            <a:extLst>
              <a:ext uri="{FF2B5EF4-FFF2-40B4-BE49-F238E27FC236}">
                <a16:creationId xmlns:a16="http://schemas.microsoft.com/office/drawing/2014/main" id="{FC82A9D3-4A25-4AC6-96B6-A33C31772A90}"/>
              </a:ext>
            </a:extLst>
          </p:cNvPr>
          <p:cNvCxnSpPr>
            <a:cxnSpLocks/>
          </p:cNvCxnSpPr>
          <p:nvPr/>
        </p:nvCxnSpPr>
        <p:spPr>
          <a:xfrm>
            <a:off x="2167573" y="2291477"/>
            <a:ext cx="1123127" cy="141339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8" name="Rechte verbindingslijn met pijl 7">
            <a:extLst>
              <a:ext uri="{FF2B5EF4-FFF2-40B4-BE49-F238E27FC236}">
                <a16:creationId xmlns:a16="http://schemas.microsoft.com/office/drawing/2014/main" id="{E1FB5DB3-B0CA-427A-B4F0-110071595357}"/>
              </a:ext>
            </a:extLst>
          </p:cNvPr>
          <p:cNvCxnSpPr>
            <a:cxnSpLocks/>
          </p:cNvCxnSpPr>
          <p:nvPr/>
        </p:nvCxnSpPr>
        <p:spPr>
          <a:xfrm>
            <a:off x="2167573" y="1803400"/>
            <a:ext cx="1253827" cy="1055808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" name="Rechte verbindingslijn met pijl 8">
            <a:extLst>
              <a:ext uri="{FF2B5EF4-FFF2-40B4-BE49-F238E27FC236}">
                <a16:creationId xmlns:a16="http://schemas.microsoft.com/office/drawing/2014/main" id="{AB104709-49F4-433B-B34D-27F083289804}"/>
              </a:ext>
            </a:extLst>
          </p:cNvPr>
          <p:cNvCxnSpPr>
            <a:cxnSpLocks/>
          </p:cNvCxnSpPr>
          <p:nvPr/>
        </p:nvCxnSpPr>
        <p:spPr>
          <a:xfrm>
            <a:off x="2167573" y="1879838"/>
            <a:ext cx="1194652" cy="1514080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" name="Rechte verbindingslijn met pijl 9">
            <a:extLst>
              <a:ext uri="{FF2B5EF4-FFF2-40B4-BE49-F238E27FC236}">
                <a16:creationId xmlns:a16="http://schemas.microsoft.com/office/drawing/2014/main" id="{8EBE8510-137B-4BD6-916A-CEBFE959FD6F}"/>
              </a:ext>
            </a:extLst>
          </p:cNvPr>
          <p:cNvCxnSpPr>
            <a:cxnSpLocks/>
          </p:cNvCxnSpPr>
          <p:nvPr/>
        </p:nvCxnSpPr>
        <p:spPr>
          <a:xfrm>
            <a:off x="2167573" y="1803400"/>
            <a:ext cx="1253827" cy="1293455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" name="Rechte verbindingslijn met pijl 17">
            <a:extLst>
              <a:ext uri="{FF2B5EF4-FFF2-40B4-BE49-F238E27FC236}">
                <a16:creationId xmlns:a16="http://schemas.microsoft.com/office/drawing/2014/main" id="{08CF2AF1-DBAD-47A5-AE6A-00886F73384F}"/>
              </a:ext>
            </a:extLst>
          </p:cNvPr>
          <p:cNvCxnSpPr>
            <a:cxnSpLocks/>
          </p:cNvCxnSpPr>
          <p:nvPr/>
        </p:nvCxnSpPr>
        <p:spPr>
          <a:xfrm>
            <a:off x="2081569" y="2468165"/>
            <a:ext cx="1280656" cy="1865234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" name="Rechte verbindingslijn met pijl 18">
            <a:extLst>
              <a:ext uri="{FF2B5EF4-FFF2-40B4-BE49-F238E27FC236}">
                <a16:creationId xmlns:a16="http://schemas.microsoft.com/office/drawing/2014/main" id="{3767141D-57FF-4685-AF9E-EA3C039186C1}"/>
              </a:ext>
            </a:extLst>
          </p:cNvPr>
          <p:cNvCxnSpPr>
            <a:cxnSpLocks/>
          </p:cNvCxnSpPr>
          <p:nvPr/>
        </p:nvCxnSpPr>
        <p:spPr>
          <a:xfrm>
            <a:off x="2140744" y="2411412"/>
            <a:ext cx="1221481" cy="1608138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3" name="Rechte verbindingslijn met pijl 22">
            <a:extLst>
              <a:ext uri="{FF2B5EF4-FFF2-40B4-BE49-F238E27FC236}">
                <a16:creationId xmlns:a16="http://schemas.microsoft.com/office/drawing/2014/main" id="{9DEF3777-F8AA-4DC9-9D51-7F4F984F2569}"/>
              </a:ext>
            </a:extLst>
          </p:cNvPr>
          <p:cNvCxnSpPr>
            <a:cxnSpLocks/>
          </p:cNvCxnSpPr>
          <p:nvPr/>
        </p:nvCxnSpPr>
        <p:spPr>
          <a:xfrm>
            <a:off x="2167573" y="3019425"/>
            <a:ext cx="1123127" cy="1608137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3" name="Tijdelijke aanduiding voor inhoud 2">
            <a:extLst>
              <a:ext uri="{FF2B5EF4-FFF2-40B4-BE49-F238E27FC236}">
                <a16:creationId xmlns:a16="http://schemas.microsoft.com/office/drawing/2014/main" id="{ABBE2D0A-926A-45AC-A821-4BDC559C405C}"/>
              </a:ext>
            </a:extLst>
          </p:cNvPr>
          <p:cNvSpPr txBox="1">
            <a:spLocks/>
          </p:cNvSpPr>
          <p:nvPr/>
        </p:nvSpPr>
        <p:spPr>
          <a:xfrm>
            <a:off x="432475" y="6096079"/>
            <a:ext cx="6473150" cy="7463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nl-NL" dirty="0"/>
              <a:t>Maak de test/opdracht of bekijk filmpje</a:t>
            </a:r>
          </a:p>
        </p:txBody>
      </p:sp>
    </p:spTree>
    <p:extLst>
      <p:ext uri="{BB962C8B-B14F-4D97-AF65-F5344CB8AC3E}">
        <p14:creationId xmlns:p14="http://schemas.microsoft.com/office/powerpoint/2010/main" val="19423246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DA28C44-BEDE-4899-8EDD-6E596FEF7B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65150"/>
            <a:ext cx="10515600" cy="1325563"/>
          </a:xfrm>
        </p:spPr>
        <p:txBody>
          <a:bodyPr/>
          <a:lstStyle/>
          <a:p>
            <a:r>
              <a:rPr lang="nl-NL" dirty="0"/>
              <a:t>Eindopdracht persoonlijk budgetplan inleveren week 45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908D8318-E4D1-482F-B6B4-13BE3B1067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459037"/>
            <a:ext cx="10515600" cy="4033838"/>
          </a:xfrm>
        </p:spPr>
        <p:txBody>
          <a:bodyPr/>
          <a:lstStyle/>
          <a:p>
            <a:r>
              <a:rPr lang="nl-NL" dirty="0"/>
              <a:t>Maak een overzicht van gegevens waar jij tijdens deze opdrachten achter bent gekomen (tabel/PP /jouw keuze welke manier)</a:t>
            </a:r>
          </a:p>
          <a:p>
            <a:r>
              <a:rPr lang="nl-NL" dirty="0"/>
              <a:t>Geef in jouw persoonlijk budgetplan aan wat je op is gevallen, welke veranderingen je gaat aanbrengen/bezuinigingen/waarom, aanpak van toekomst enz.</a:t>
            </a:r>
          </a:p>
          <a:p>
            <a:r>
              <a:rPr lang="nl-NL" dirty="0"/>
              <a:t>Vermeld niets wat je niet wilt delen</a:t>
            </a:r>
          </a:p>
          <a:p>
            <a:r>
              <a:rPr lang="nl-NL" dirty="0"/>
              <a:t>Lever de opdracht in via Teamsopdracht op 22/11 en geef tijdens individuele coaching </a:t>
            </a:r>
            <a:r>
              <a:rPr lang="nl-NL"/>
              <a:t>(na week </a:t>
            </a:r>
            <a:r>
              <a:rPr lang="nl-NL" dirty="0"/>
              <a:t>47) een korte toelichting.</a:t>
            </a:r>
          </a:p>
        </p:txBody>
      </p:sp>
    </p:spTree>
    <p:extLst>
      <p:ext uri="{BB962C8B-B14F-4D97-AF65-F5344CB8AC3E}">
        <p14:creationId xmlns:p14="http://schemas.microsoft.com/office/powerpoint/2010/main" val="42584869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</TotalTime>
  <Words>134</Words>
  <Application>Microsoft Office PowerPoint</Application>
  <PresentationFormat>Breedbeeld</PresentationFormat>
  <Paragraphs>14</Paragraphs>
  <Slides>4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Kantoorthema</vt:lpstr>
      <vt:lpstr>LOBB</vt:lpstr>
      <vt:lpstr>Economisch burgerschap   https://maken.wikiwijs.nl/46499#!page-672545 </vt:lpstr>
      <vt:lpstr>PowerPoint-presentatie</vt:lpstr>
      <vt:lpstr>Eindopdracht persoonlijk budgetplan inleveren week 45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LOBB</dc:title>
  <dc:creator>Jacintha Westerink</dc:creator>
  <cp:lastModifiedBy>Jacintha Westerink</cp:lastModifiedBy>
  <cp:revision>1</cp:revision>
  <dcterms:created xsi:type="dcterms:W3CDTF">2021-10-10T08:54:53Z</dcterms:created>
  <dcterms:modified xsi:type="dcterms:W3CDTF">2021-10-12T13:23:10Z</dcterms:modified>
</cp:coreProperties>
</file>